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77" r:id="rId2"/>
    <p:sldId id="279" r:id="rId3"/>
    <p:sldId id="267" r:id="rId4"/>
    <p:sldId id="283" r:id="rId5"/>
    <p:sldId id="273" r:id="rId6"/>
    <p:sldId id="278" r:id="rId7"/>
    <p:sldId id="280" r:id="rId8"/>
    <p:sldId id="282" r:id="rId9"/>
    <p:sldId id="275" r:id="rId1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14" autoAdjust="0"/>
  </p:normalViewPr>
  <p:slideViewPr>
    <p:cSldViewPr snapToGrid="0">
      <p:cViewPr varScale="1">
        <p:scale>
          <a:sx n="76" d="100"/>
          <a:sy n="76" d="100"/>
        </p:scale>
        <p:origin x="126" y="78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B51661-B57D-497D-8339-463327F3AC12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</dgm:pt>
    <dgm:pt modelId="{6038B959-7C66-4193-8EF4-784093288CE8}">
      <dgm:prSet phldrT="[Texte]"/>
      <dgm:spPr/>
      <dgm:t>
        <a:bodyPr/>
        <a:lstStyle/>
        <a:p>
          <a:r>
            <a:rPr lang="en-US" dirty="0"/>
            <a:t>Antonin Miloudi  - L1 Informatique</a:t>
          </a:r>
        </a:p>
      </dgm:t>
    </dgm:pt>
    <dgm:pt modelId="{EF0BACF2-5DB7-4B5E-AD48-FE73716E8915}" type="parTrans" cxnId="{EFF8A7F5-EB3A-4CD5-8BC6-FA471796F667}">
      <dgm:prSet/>
      <dgm:spPr/>
      <dgm:t>
        <a:bodyPr/>
        <a:lstStyle/>
        <a:p>
          <a:endParaRPr lang="en-US"/>
        </a:p>
      </dgm:t>
    </dgm:pt>
    <dgm:pt modelId="{397AA120-7B28-4D6F-B7D5-A5A0182FCC5A}" type="sibTrans" cxnId="{EFF8A7F5-EB3A-4CD5-8BC6-FA471796F667}">
      <dgm:prSet/>
      <dgm:spPr/>
      <dgm:t>
        <a:bodyPr/>
        <a:lstStyle/>
        <a:p>
          <a:endParaRPr lang="en-US"/>
        </a:p>
      </dgm:t>
    </dgm:pt>
    <dgm:pt modelId="{6007BEA4-E7DD-47D2-9129-ADD87F5AF807}" type="pres">
      <dgm:prSet presAssocID="{74B51661-B57D-497D-8339-463327F3AC12}" presName="Name0" presStyleCnt="0">
        <dgm:presLayoutVars>
          <dgm:chMax/>
          <dgm:chPref/>
          <dgm:dir/>
          <dgm:animLvl val="lvl"/>
        </dgm:presLayoutVars>
      </dgm:prSet>
      <dgm:spPr/>
    </dgm:pt>
    <dgm:pt modelId="{C18DDC53-B447-45B2-85C2-0BF6884A5D8E}" type="pres">
      <dgm:prSet presAssocID="{6038B959-7C66-4193-8EF4-784093288CE8}" presName="composite" presStyleCnt="0"/>
      <dgm:spPr/>
    </dgm:pt>
    <dgm:pt modelId="{831A1860-A384-4514-BCDA-8CE19C804FB4}" type="pres">
      <dgm:prSet presAssocID="{6038B959-7C66-4193-8EF4-784093288CE8}" presName="ParentAccentShape" presStyleLbl="trBgShp" presStyleIdx="0" presStyleCnt="1"/>
      <dgm:spPr/>
    </dgm:pt>
    <dgm:pt modelId="{52360F2C-3504-4D2B-894C-B3231260FDF6}" type="pres">
      <dgm:prSet presAssocID="{6038B959-7C66-4193-8EF4-784093288CE8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97C11919-8DDF-43D4-9919-E46D1758FCF3}" type="pres">
      <dgm:prSet presAssocID="{6038B959-7C66-4193-8EF4-784093288CE8}" presName="ChildText" presStyleLbl="revTx" presStyleIdx="1" presStyleCnt="2">
        <dgm:presLayoutVars>
          <dgm:chMax val="0"/>
          <dgm:chPref val="0"/>
        </dgm:presLayoutVars>
      </dgm:prSet>
      <dgm:spPr/>
    </dgm:pt>
    <dgm:pt modelId="{20776B7B-3234-44FD-A081-B3A69A27D938}" type="pres">
      <dgm:prSet presAssocID="{6038B959-7C66-4193-8EF4-784093288CE8}" presName="ChildAccentShape" presStyleLbl="trBgShp" presStyleIdx="0" presStyleCnt="1"/>
      <dgm:spPr/>
    </dgm:pt>
    <dgm:pt modelId="{F3791415-9494-4FBC-BDD3-6077C5812335}" type="pres">
      <dgm:prSet presAssocID="{6038B959-7C66-4193-8EF4-784093288CE8}" presName="Image" presStyleLbl="alignImgPlace1" presStyleIdx="0" presStyleCnt="1" custLinFactNeighborX="-34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extLst>
        <a:ext uri="{E40237B7-FDA0-4F09-8148-C483321AD2D9}">
          <dgm14:cNvPr xmlns:dgm14="http://schemas.microsoft.com/office/drawing/2010/diagram" id="0" name="" descr="https://scontent.xx.fbcdn.net/v/t1.15752-0/p280x280/61136679_852930008412766_1660811716755193856_n.jpg?_nc_cat=110&amp;_nc_ad=z-m&amp;_nc_cid=0&amp;_nc_zor=9&amp;_nc_ht=scontent.xx&amp;oh=ee3beaf87bc1539dfe9ebbe5ed9512ef&amp;oe=5D678BCC">
            <a:extLst>
              <a:ext uri="{FF2B5EF4-FFF2-40B4-BE49-F238E27FC236}">
                <a16:creationId xmlns:a16="http://schemas.microsoft.com/office/drawing/2014/main" id="{1DB1C683-20CB-4E04-AB96-0FF2ACE117EE}"/>
              </a:ext>
            </a:extLst>
          </dgm14:cNvPr>
        </a:ext>
      </dgm:extLst>
    </dgm:pt>
  </dgm:ptLst>
  <dgm:cxnLst>
    <dgm:cxn modelId="{7EA38B5E-254B-45E1-91B3-4E46700BA850}" type="presOf" srcId="{74B51661-B57D-497D-8339-463327F3AC12}" destId="{6007BEA4-E7DD-47D2-9129-ADD87F5AF807}" srcOrd="0" destOrd="0" presId="urn:microsoft.com/office/officeart/2009/3/layout/SnapshotPictureList"/>
    <dgm:cxn modelId="{7019D1D1-F7D6-48C2-A329-0D7E6C91988A}" type="presOf" srcId="{6038B959-7C66-4193-8EF4-784093288CE8}" destId="{52360F2C-3504-4D2B-894C-B3231260FDF6}" srcOrd="0" destOrd="0" presId="urn:microsoft.com/office/officeart/2009/3/layout/SnapshotPictureList"/>
    <dgm:cxn modelId="{EFF8A7F5-EB3A-4CD5-8BC6-FA471796F667}" srcId="{74B51661-B57D-497D-8339-463327F3AC12}" destId="{6038B959-7C66-4193-8EF4-784093288CE8}" srcOrd="0" destOrd="0" parTransId="{EF0BACF2-5DB7-4B5E-AD48-FE73716E8915}" sibTransId="{397AA120-7B28-4D6F-B7D5-A5A0182FCC5A}"/>
    <dgm:cxn modelId="{9F52EC28-57C1-48C2-812B-65AE5D4C6F2A}" type="presParOf" srcId="{6007BEA4-E7DD-47D2-9129-ADD87F5AF807}" destId="{C18DDC53-B447-45B2-85C2-0BF6884A5D8E}" srcOrd="0" destOrd="0" presId="urn:microsoft.com/office/officeart/2009/3/layout/SnapshotPictureList"/>
    <dgm:cxn modelId="{775C5548-FCDC-423F-B9C0-3C6ED32D7263}" type="presParOf" srcId="{C18DDC53-B447-45B2-85C2-0BF6884A5D8E}" destId="{831A1860-A384-4514-BCDA-8CE19C804FB4}" srcOrd="0" destOrd="0" presId="urn:microsoft.com/office/officeart/2009/3/layout/SnapshotPictureList"/>
    <dgm:cxn modelId="{0677A30D-434F-4E7C-A629-B9B699BBF8AF}" type="presParOf" srcId="{C18DDC53-B447-45B2-85C2-0BF6884A5D8E}" destId="{52360F2C-3504-4D2B-894C-B3231260FDF6}" srcOrd="1" destOrd="0" presId="urn:microsoft.com/office/officeart/2009/3/layout/SnapshotPictureList"/>
    <dgm:cxn modelId="{CADB4F63-BF44-400C-B254-6E0363857046}" type="presParOf" srcId="{C18DDC53-B447-45B2-85C2-0BF6884A5D8E}" destId="{97C11919-8DDF-43D4-9919-E46D1758FCF3}" srcOrd="2" destOrd="0" presId="urn:microsoft.com/office/officeart/2009/3/layout/SnapshotPictureList"/>
    <dgm:cxn modelId="{6411F071-8B1F-4780-9C02-0EF55FB410B3}" type="presParOf" srcId="{C18DDC53-B447-45B2-85C2-0BF6884A5D8E}" destId="{20776B7B-3234-44FD-A081-B3A69A27D938}" srcOrd="3" destOrd="0" presId="urn:microsoft.com/office/officeart/2009/3/layout/SnapshotPictureList"/>
    <dgm:cxn modelId="{166D0CF9-16A9-4AAB-850C-F0AA51C784D8}" type="presParOf" srcId="{C18DDC53-B447-45B2-85C2-0BF6884A5D8E}" destId="{F3791415-9494-4FBC-BDD3-6077C5812335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5C7DB0-28F5-4888-A1FF-4E7F99D323D2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</dgm:pt>
    <dgm:pt modelId="{B1959B3A-4462-43C8-A59D-6636023C335F}">
      <dgm:prSet phldrT="[Texte]"/>
      <dgm:spPr/>
      <dgm:t>
        <a:bodyPr/>
        <a:lstStyle/>
        <a:p>
          <a:r>
            <a:rPr lang="en-US" dirty="0"/>
            <a:t>Clément Truillet – L2 CUPGE</a:t>
          </a:r>
        </a:p>
      </dgm:t>
    </dgm:pt>
    <dgm:pt modelId="{CE4AA175-B34A-4265-B5E7-6014EC26D4C5}" type="parTrans" cxnId="{EB42BDD6-EBF7-449F-B15E-69758F423793}">
      <dgm:prSet/>
      <dgm:spPr/>
      <dgm:t>
        <a:bodyPr/>
        <a:lstStyle/>
        <a:p>
          <a:endParaRPr lang="en-US"/>
        </a:p>
      </dgm:t>
    </dgm:pt>
    <dgm:pt modelId="{5E471659-FDE4-474B-AB05-B5E98D8BEB04}" type="sibTrans" cxnId="{EB42BDD6-EBF7-449F-B15E-69758F423793}">
      <dgm:prSet/>
      <dgm:spPr/>
      <dgm:t>
        <a:bodyPr/>
        <a:lstStyle/>
        <a:p>
          <a:endParaRPr lang="en-US"/>
        </a:p>
      </dgm:t>
    </dgm:pt>
    <dgm:pt modelId="{C192A692-98E3-4A58-80DC-EB2710347D2E}" type="pres">
      <dgm:prSet presAssocID="{E35C7DB0-28F5-4888-A1FF-4E7F99D323D2}" presName="Name0" presStyleCnt="0">
        <dgm:presLayoutVars>
          <dgm:chMax/>
          <dgm:chPref/>
          <dgm:dir/>
          <dgm:animLvl val="lvl"/>
        </dgm:presLayoutVars>
      </dgm:prSet>
      <dgm:spPr/>
    </dgm:pt>
    <dgm:pt modelId="{90629414-9AEF-4D19-804B-9420BA7B13E3}" type="pres">
      <dgm:prSet presAssocID="{B1959B3A-4462-43C8-A59D-6636023C335F}" presName="composite" presStyleCnt="0"/>
      <dgm:spPr/>
    </dgm:pt>
    <dgm:pt modelId="{582F417E-1319-480B-A017-27E05D9B64AD}" type="pres">
      <dgm:prSet presAssocID="{B1959B3A-4462-43C8-A59D-6636023C335F}" presName="ParentAccentShape" presStyleLbl="trBgShp" presStyleIdx="0" presStyleCnt="1"/>
      <dgm:spPr/>
    </dgm:pt>
    <dgm:pt modelId="{293B98DE-96A1-414B-ACBE-D0370A7EE8E5}" type="pres">
      <dgm:prSet presAssocID="{B1959B3A-4462-43C8-A59D-6636023C335F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B7F89D97-14EB-4EC0-A90A-E97F78C28E4C}" type="pres">
      <dgm:prSet presAssocID="{B1959B3A-4462-43C8-A59D-6636023C335F}" presName="ChildText" presStyleLbl="revTx" presStyleIdx="1" presStyleCnt="2">
        <dgm:presLayoutVars>
          <dgm:chMax val="0"/>
          <dgm:chPref val="0"/>
        </dgm:presLayoutVars>
      </dgm:prSet>
      <dgm:spPr/>
    </dgm:pt>
    <dgm:pt modelId="{9BC92FE6-2CB1-47ED-9CC5-4D108704DA0D}" type="pres">
      <dgm:prSet presAssocID="{B1959B3A-4462-43C8-A59D-6636023C335F}" presName="ChildAccentShape" presStyleLbl="trBgShp" presStyleIdx="0" presStyleCnt="1"/>
      <dgm:spPr/>
    </dgm:pt>
    <dgm:pt modelId="{EFC04FBC-98E6-463C-A8AC-931BE397FB48}" type="pres">
      <dgm:prSet presAssocID="{B1959B3A-4462-43C8-A59D-6636023C335F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</dgm:ptLst>
  <dgm:cxnLst>
    <dgm:cxn modelId="{E4A2F84B-C8A3-445E-BA95-EB5DFCE8E648}" type="presOf" srcId="{E35C7DB0-28F5-4888-A1FF-4E7F99D323D2}" destId="{C192A692-98E3-4A58-80DC-EB2710347D2E}" srcOrd="0" destOrd="0" presId="urn:microsoft.com/office/officeart/2009/3/layout/SnapshotPictureList"/>
    <dgm:cxn modelId="{6B648AB9-0AE0-4328-8B45-B85EE286BE8B}" type="presOf" srcId="{B1959B3A-4462-43C8-A59D-6636023C335F}" destId="{293B98DE-96A1-414B-ACBE-D0370A7EE8E5}" srcOrd="0" destOrd="0" presId="urn:microsoft.com/office/officeart/2009/3/layout/SnapshotPictureList"/>
    <dgm:cxn modelId="{EB42BDD6-EBF7-449F-B15E-69758F423793}" srcId="{E35C7DB0-28F5-4888-A1FF-4E7F99D323D2}" destId="{B1959B3A-4462-43C8-A59D-6636023C335F}" srcOrd="0" destOrd="0" parTransId="{CE4AA175-B34A-4265-B5E7-6014EC26D4C5}" sibTransId="{5E471659-FDE4-474B-AB05-B5E98D8BEB04}"/>
    <dgm:cxn modelId="{B5B59537-2E81-4114-B14F-0FAC98466FF0}" type="presParOf" srcId="{C192A692-98E3-4A58-80DC-EB2710347D2E}" destId="{90629414-9AEF-4D19-804B-9420BA7B13E3}" srcOrd="0" destOrd="0" presId="urn:microsoft.com/office/officeart/2009/3/layout/SnapshotPictureList"/>
    <dgm:cxn modelId="{D926FF09-835E-4A07-B199-1963D3480F40}" type="presParOf" srcId="{90629414-9AEF-4D19-804B-9420BA7B13E3}" destId="{582F417E-1319-480B-A017-27E05D9B64AD}" srcOrd="0" destOrd="0" presId="urn:microsoft.com/office/officeart/2009/3/layout/SnapshotPictureList"/>
    <dgm:cxn modelId="{068184C6-4C40-44CD-AE39-069569D61459}" type="presParOf" srcId="{90629414-9AEF-4D19-804B-9420BA7B13E3}" destId="{293B98DE-96A1-414B-ACBE-D0370A7EE8E5}" srcOrd="1" destOrd="0" presId="urn:microsoft.com/office/officeart/2009/3/layout/SnapshotPictureList"/>
    <dgm:cxn modelId="{ED63B3E0-2867-4712-8CBB-8BEECE4FAE71}" type="presParOf" srcId="{90629414-9AEF-4D19-804B-9420BA7B13E3}" destId="{B7F89D97-14EB-4EC0-A90A-E97F78C28E4C}" srcOrd="2" destOrd="0" presId="urn:microsoft.com/office/officeart/2009/3/layout/SnapshotPictureList"/>
    <dgm:cxn modelId="{B0A0FF13-5474-42F9-8914-C704E1B21D38}" type="presParOf" srcId="{90629414-9AEF-4D19-804B-9420BA7B13E3}" destId="{9BC92FE6-2CB1-47ED-9CC5-4D108704DA0D}" srcOrd="3" destOrd="0" presId="urn:microsoft.com/office/officeart/2009/3/layout/SnapshotPictureList"/>
    <dgm:cxn modelId="{683FE89F-2D3B-436D-AE55-BA477CA115B1}" type="presParOf" srcId="{90629414-9AEF-4D19-804B-9420BA7B13E3}" destId="{EFC04FBC-98E6-463C-A8AC-931BE397FB48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1A1860-A384-4514-BCDA-8CE19C804FB4}">
      <dsp:nvSpPr>
        <dsp:cNvPr id="0" name=""/>
        <dsp:cNvSpPr/>
      </dsp:nvSpPr>
      <dsp:spPr>
        <a:xfrm>
          <a:off x="133976" y="750243"/>
          <a:ext cx="3484521" cy="2479624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791415-9494-4FBC-BDD3-6077C5812335}">
      <dsp:nvSpPr>
        <dsp:cNvPr id="0" name=""/>
        <dsp:cNvSpPr/>
      </dsp:nvSpPr>
      <dsp:spPr>
        <a:xfrm>
          <a:off x="0" y="453132"/>
          <a:ext cx="3350544" cy="23455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360F2C-3504-4D2B-894C-B3231260FDF6}">
      <dsp:nvSpPr>
        <dsp:cNvPr id="0" name=""/>
        <dsp:cNvSpPr/>
      </dsp:nvSpPr>
      <dsp:spPr>
        <a:xfrm>
          <a:off x="270205" y="2799473"/>
          <a:ext cx="3214316" cy="29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Antonin Miloudi  - L1 Informatique</a:t>
          </a:r>
        </a:p>
      </dsp:txBody>
      <dsp:txXfrm>
        <a:off x="270205" y="2799473"/>
        <a:ext cx="3214316" cy="294333"/>
      </dsp:txXfrm>
    </dsp:sp>
    <dsp:sp modelId="{97C11919-8DDF-43D4-9919-E46D1758FCF3}">
      <dsp:nvSpPr>
        <dsp:cNvPr id="0" name=""/>
        <dsp:cNvSpPr/>
      </dsp:nvSpPr>
      <dsp:spPr>
        <a:xfrm>
          <a:off x="3760355" y="750243"/>
          <a:ext cx="1593084" cy="2479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F417E-1319-480B-A017-27E05D9B64AD}">
      <dsp:nvSpPr>
        <dsp:cNvPr id="0" name=""/>
        <dsp:cNvSpPr/>
      </dsp:nvSpPr>
      <dsp:spPr>
        <a:xfrm>
          <a:off x="150319" y="1933605"/>
          <a:ext cx="3909576" cy="2782098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04FBC-98E6-463C-A8AC-931BE397FB48}">
      <dsp:nvSpPr>
        <dsp:cNvPr id="0" name=""/>
        <dsp:cNvSpPr/>
      </dsp:nvSpPr>
      <dsp:spPr>
        <a:xfrm>
          <a:off x="0" y="1600251"/>
          <a:ext cx="3759257" cy="26316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3B98DE-96A1-414B-ACBE-D0370A7EE8E5}">
      <dsp:nvSpPr>
        <dsp:cNvPr id="0" name=""/>
        <dsp:cNvSpPr/>
      </dsp:nvSpPr>
      <dsp:spPr>
        <a:xfrm>
          <a:off x="303165" y="4232808"/>
          <a:ext cx="3606410" cy="330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57150" rIns="15240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Clément Truillet – L2 CUPGE</a:t>
          </a:r>
        </a:p>
      </dsp:txBody>
      <dsp:txXfrm>
        <a:off x="303165" y="4232808"/>
        <a:ext cx="3606410" cy="330237"/>
      </dsp:txXfrm>
    </dsp:sp>
    <dsp:sp modelId="{B7F89D97-14EB-4EC0-A90A-E97F78C28E4C}">
      <dsp:nvSpPr>
        <dsp:cNvPr id="0" name=""/>
        <dsp:cNvSpPr/>
      </dsp:nvSpPr>
      <dsp:spPr>
        <a:xfrm>
          <a:off x="4219058" y="1933605"/>
          <a:ext cx="1787415" cy="2782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0F3856E-E956-4B3D-9E93-F48257D0867D}" type="datetime1">
              <a:rPr lang="fr-FR" smtClean="0"/>
              <a:t>27/05/2019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83C69-9EC7-4ABD-96DA-BBA1B1BDF98D}" type="datetime1">
              <a:rPr lang="fr-FR" noProof="0" smtClean="0"/>
              <a:pPr/>
              <a:t>27/05/2019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322CDD-9D6C-4F63-9EC2-648226624108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64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0327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4070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6109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8744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0665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710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48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1058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276E51-6019-49D8-869D-AC5D6B65C5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C630610-AF42-4038-9925-7AB114E3B7E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7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197AABF8-DD76-42F8-A931-AD8F57B86F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614B903-6E9F-4024-9AED-978FC0F1445B}" type="datetime1">
              <a:rPr lang="fr-FR" noProof="0" smtClean="0"/>
              <a:pPr/>
              <a:t>27/05/2019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0F1B86F-4AA8-4521-A4A1-CD942C6ED9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E22C37F-C513-4AA3-94C5-ECCA70450B6D}" type="datetime1">
              <a:rPr lang="fr-FR" noProof="0" smtClean="0"/>
              <a:pPr/>
              <a:t>27/05/2019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FB1832-572B-4FB2-95B1-A47EE2A7C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063999C-8049-4EFD-B984-1E95AC801FDE}" type="datetime1">
              <a:rPr lang="fr-FR" noProof="0" smtClean="0"/>
              <a:pPr/>
              <a:t>27/05/2019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AE6514-7053-46ED-B0C8-9A05D7E77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B5B1541-C10B-49FB-AC5A-AA9DCD1347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68FC92-FA64-4EBC-AE8A-BC68CD8567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10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8EBE8B26-F64A-4E95-B0F3-01AACD5255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2F32F7-2A92-424B-934E-FFFB75974B9D}" type="datetime1">
              <a:rPr lang="fr-FR" noProof="0" smtClean="0"/>
              <a:pPr/>
              <a:t>27/05/2019</a:t>
            </a:fld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AF1E8CF-2183-4770-8B7E-DD78EAA42B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6086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DCF952B-6CEF-4372-B501-511D2BC9DD6F}" type="datetime1">
              <a:rPr lang="fr-FR" noProof="0" smtClean="0"/>
              <a:pPr/>
              <a:t>27/05/2019</a:t>
            </a:fld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2124C69-DAB1-488F-A22A-91A186EE39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7613" y="-371864"/>
            <a:ext cx="9601200" cy="1143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B8D553-8808-4E8D-9590-0D1A09BCC266}" type="datetime1">
              <a:rPr lang="fr-FR" noProof="0" smtClean="0"/>
              <a:pPr/>
              <a:t>27/05/2019</a:t>
            </a:fld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EA886E1-D549-490A-90E1-51A8809CD3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FF6FB01-97B8-4625-BFE4-87028B669494}" type="datetime1">
              <a:rPr lang="fr-FR" noProof="0" smtClean="0"/>
              <a:pPr/>
              <a:t>27/05/2019</a:t>
            </a:fld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88EC88-918B-413F-A9F6-E9A7E02B59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EA46079-01C5-4270-99BB-6C1F2012E4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7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023D9D10-D2CB-4FE0-BC2E-698CA9D923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37C38DB-CDBB-4F43-A396-48B24DC1A44A}" type="datetime1">
              <a:rPr lang="fr-FR" noProof="0" smtClean="0"/>
              <a:pPr/>
              <a:t>27/05/2019</a:t>
            </a:fld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51830E4-3C47-4F98-9FA8-01D63B6C42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AA28821-F562-425F-BCFE-6377B6605F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13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C267EB25-B767-43B9-8F9D-950AD22AB7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A13AB87-D478-4AA9-B7BA-FE9174339C45}" type="datetime1">
              <a:rPr lang="fr-FR" noProof="0" smtClean="0"/>
              <a:pPr/>
              <a:t>27/05/2019</a:t>
            </a:fld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1" name="Rectangle 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6668A8D-F7DA-47B2-9F91-0335E022A3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7F27621-AAEC-40B0-8B95-ABDC46B986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13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364823A9-7A29-4B5D-B98E-779BE3C7AA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53509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9AE7DC8-2176-49BA-8F16-C2E5742B6A6C}" type="datetime1">
              <a:rPr lang="fr-FR" noProof="0" smtClean="0"/>
              <a:pPr/>
              <a:t>27/05/2019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449693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2347A40-624B-42F3-A764-C869A3F4162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091B757-C3DA-4B55-938D-ED7F62FD20B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11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8C7B0452-FE69-40B2-9B42-57491A8BF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Projet thot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29/05/2019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97613" y="-371864"/>
            <a:ext cx="9601200" cy="1143000"/>
          </a:xfrm>
        </p:spPr>
        <p:txBody>
          <a:bodyPr rtlCol="0"/>
          <a:lstStyle/>
          <a:p>
            <a:pPr rtl="0"/>
            <a:r>
              <a:rPr lang="fr-FR" dirty="0"/>
              <a:t>Présentation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6F3A043C-8F63-445A-B766-5573E4E5AD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7518347"/>
              </p:ext>
            </p:extLst>
          </p:nvPr>
        </p:nvGraphicFramePr>
        <p:xfrm>
          <a:off x="1371600" y="771136"/>
          <a:ext cx="5629275" cy="368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AutoShape 2" descr="Affichage de IMG_20190524_171421_540.jpg en cours...">
            <a:extLst>
              <a:ext uri="{FF2B5EF4-FFF2-40B4-BE49-F238E27FC236}">
                <a16:creationId xmlns:a16="http://schemas.microsoft.com/office/drawing/2014/main" id="{A844E512-0EC5-4E23-9CEB-DF714752FC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A8134CD5-2CA1-4EE4-B418-E12A576C99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7186116"/>
              </p:ext>
            </p:extLst>
          </p:nvPr>
        </p:nvGraphicFramePr>
        <p:xfrm>
          <a:off x="6005835" y="880622"/>
          <a:ext cx="6315956" cy="6315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3791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 1">
            <a:extLst>
              <a:ext uri="{FF2B5EF4-FFF2-40B4-BE49-F238E27FC236}">
                <a16:creationId xmlns:a16="http://schemas.microsoft.com/office/drawing/2014/main" id="{7B4821D6-077F-4080-867A-A2C77EB8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8" y="-349424"/>
            <a:ext cx="9601200" cy="1143000"/>
          </a:xfrm>
        </p:spPr>
        <p:txBody>
          <a:bodyPr rtlCol="0"/>
          <a:lstStyle/>
          <a:p>
            <a:pPr rtl="0"/>
            <a:r>
              <a:rPr lang="fr-FR" dirty="0"/>
              <a:t>Objectif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49C3BDB-8637-40C8-8F74-6D8FCD18932C}"/>
              </a:ext>
            </a:extLst>
          </p:cNvPr>
          <p:cNvSpPr txBox="1"/>
          <p:nvPr/>
        </p:nvSpPr>
        <p:spPr>
          <a:xfrm>
            <a:off x="1778000" y="1733376"/>
            <a:ext cx="538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Générer une grammaire de reconnaissance vocale à partir d’un texte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5304F4F3-2CF7-4A2F-9A0C-E9F25F5C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322" y="793576"/>
            <a:ext cx="8433355" cy="5270847"/>
          </a:xfrm>
          <a:prstGeom prst="rect">
            <a:avLst/>
          </a:prstGeom>
        </p:spPr>
      </p:pic>
      <p:sp>
        <p:nvSpPr>
          <p:cNvPr id="12" name="Titre 1">
            <a:extLst>
              <a:ext uri="{FF2B5EF4-FFF2-40B4-BE49-F238E27FC236}">
                <a16:creationId xmlns:a16="http://schemas.microsoft.com/office/drawing/2014/main" id="{7B4821D6-077F-4080-867A-A2C77EB8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8" y="-349424"/>
            <a:ext cx="9601200" cy="1143000"/>
          </a:xfrm>
        </p:spPr>
        <p:txBody>
          <a:bodyPr rtlCol="0"/>
          <a:lstStyle/>
          <a:p>
            <a:pPr rtl="0"/>
            <a:r>
              <a:rPr lang="fr-FR" dirty="0"/>
              <a:t>Maquette</a:t>
            </a:r>
          </a:p>
        </p:txBody>
      </p:sp>
    </p:spTree>
    <p:extLst>
      <p:ext uri="{BB962C8B-B14F-4D97-AF65-F5344CB8AC3E}">
        <p14:creationId xmlns:p14="http://schemas.microsoft.com/office/powerpoint/2010/main" val="260344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206828" y="-349424"/>
            <a:ext cx="9601200" cy="1143000"/>
          </a:xfrm>
        </p:spPr>
        <p:txBody>
          <a:bodyPr rtlCol="0"/>
          <a:lstStyle/>
          <a:p>
            <a:pPr rtl="0"/>
            <a:r>
              <a:rPr lang="fr-FR" dirty="0"/>
              <a:t>Aujourd’hui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C477E2-3032-4A81-A9E1-3D4321E2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322" y="793576"/>
            <a:ext cx="8433355" cy="527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Interactions – Importer un texte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282BED-C216-4BE2-83C5-5CA4EDF8B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259" y="1219008"/>
            <a:ext cx="9251482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5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Interactions – Ajouter un </a:t>
            </a:r>
            <a:r>
              <a:rPr lang="fr-FR" dirty="0" err="1"/>
              <a:t>mot-balise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FA5A10-84DC-4F0A-8DD9-D40F269B6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928687"/>
            <a:ext cx="80010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8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Interactions – Supprimer un Mot-Balise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73C4D00-B9AF-45A2-91FE-581B90DD0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95" y="976738"/>
            <a:ext cx="7868409" cy="490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1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29600" y="0"/>
            <a:ext cx="3474720" cy="1600200"/>
          </a:xfrm>
        </p:spPr>
        <p:txBody>
          <a:bodyPr rtlCol="0"/>
          <a:lstStyle/>
          <a:p>
            <a:pPr rtl="0"/>
            <a:r>
              <a:rPr lang="fr-FR" dirty="0"/>
              <a:t>Ce qu’il </a:t>
            </a:r>
            <a:br>
              <a:rPr lang="fr-FR" dirty="0"/>
            </a:br>
            <a:r>
              <a:rPr lang="fr-FR" dirty="0"/>
              <a:t>reste à faire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b="1" dirty="0"/>
              <a:t>Génération de la grammaire</a:t>
            </a:r>
          </a:p>
          <a:p>
            <a:pPr rtl="0"/>
            <a:r>
              <a:rPr lang="fr-FR" b="1" dirty="0"/>
              <a:t>Manuel d’utilisation</a:t>
            </a:r>
          </a:p>
          <a:p>
            <a:pPr rtl="0"/>
            <a:r>
              <a:rPr lang="fr-FR" b="1" dirty="0"/>
              <a:t>Scénarios</a:t>
            </a:r>
          </a:p>
          <a:p>
            <a:pPr rtl="0"/>
            <a:r>
              <a:rPr lang="fr-FR" dirty="0"/>
              <a:t>Matérialiser la prosodie</a:t>
            </a:r>
          </a:p>
          <a:p>
            <a:pPr rtl="0"/>
            <a:r>
              <a:rPr lang="fr-FR" dirty="0"/>
              <a:t>Contextualiser les mots-balises</a:t>
            </a:r>
          </a:p>
          <a:p>
            <a:pPr rtl="0"/>
            <a:r>
              <a:rPr lang="fr-FR" dirty="0"/>
              <a:t>Elargir les mot-balises à leurs lexiques</a:t>
            </a:r>
          </a:p>
          <a:p>
            <a:pPr rtl="0"/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459423_TF03031023.potx" id="{E9BA6A40-6D74-4F74-AC85-50275B689D79}" vid="{75F489D5-8883-49A1-8C21-2872094B3901}"/>
    </a:ext>
  </a:extLst>
</a:theme>
</file>

<file path=ppt/theme/theme2.xml><?xml version="1.0" encoding="utf-8"?>
<a:theme xmlns:a="http://schemas.openxmlformats.org/drawingml/2006/main" name="Thème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commerciale avec lignes rouges (écran large)</Template>
  <TotalTime>644</TotalTime>
  <Words>73</Words>
  <Application>Microsoft Office PowerPoint</Application>
  <PresentationFormat>Grand écran</PresentationFormat>
  <Paragraphs>29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2" baseType="lpstr">
      <vt:lpstr>Arial</vt:lpstr>
      <vt:lpstr>Cambria</vt:lpstr>
      <vt:lpstr>Red Line Business 16x9</vt:lpstr>
      <vt:lpstr>Projet thot</vt:lpstr>
      <vt:lpstr>Présentation</vt:lpstr>
      <vt:lpstr>Objectif</vt:lpstr>
      <vt:lpstr>Maquette</vt:lpstr>
      <vt:lpstr>Aujourd’hui</vt:lpstr>
      <vt:lpstr>Interactions – Importer un texte</vt:lpstr>
      <vt:lpstr>Interactions – Ajouter un mot-balise</vt:lpstr>
      <vt:lpstr>Interactions – Supprimer un Mot-Balise</vt:lpstr>
      <vt:lpstr>Ce qu’il  reste à faire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thot</dc:title>
  <dc:creator>Clement Truillet</dc:creator>
  <cp:lastModifiedBy>Clement Truillet</cp:lastModifiedBy>
  <cp:revision>26</cp:revision>
  <dcterms:created xsi:type="dcterms:W3CDTF">2019-05-24T06:54:26Z</dcterms:created>
  <dcterms:modified xsi:type="dcterms:W3CDTF">2019-05-27T10:36:45Z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